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CDC47-4C3B-4896-A03B-0247F31F00AA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9F86F-2AF0-4B94-9BF7-1581C3E316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9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13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 diseases</a:t>
            </a:r>
          </a:p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41 Skin signs of systemic disease | Chapter 42 Autoimmune disease and vasculitis | Chapter 43 The immunosuppressed patient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9F86F-2AF0-4B94-9BF7-1581C3E316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9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52DC-1AF4-4DB1-9312-53E1E2616DE7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F823-3C5A-4EEA-B502-127D35182D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A5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C0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D7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2EF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06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1E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35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4E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363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2012-10-25T09:50:51Z</dcterms:created>
  <dcterms:modified xsi:type="dcterms:W3CDTF">2012-11-02T10:30:12Z</dcterms:modified>
</cp:coreProperties>
</file>